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8" r:id="rId2"/>
    <p:sldId id="267" r:id="rId3"/>
    <p:sldId id="271" r:id="rId4"/>
    <p:sldId id="256" r:id="rId5"/>
    <p:sldId id="272" r:id="rId6"/>
    <p:sldId id="274" r:id="rId7"/>
    <p:sldId id="273" r:id="rId8"/>
    <p:sldId id="275" r:id="rId9"/>
    <p:sldId id="276" r:id="rId10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4D84"/>
    <a:srgbClr val="47250C"/>
    <a:srgbClr val="703B10"/>
    <a:srgbClr val="84460F"/>
    <a:srgbClr val="F59201"/>
    <a:srgbClr val="7CB9F0"/>
    <a:srgbClr val="FFDB01"/>
    <a:srgbClr val="FFA600"/>
    <a:srgbClr val="3A6556"/>
    <a:srgbClr val="FFF2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80" autoAdjust="0"/>
    <p:restoredTop sz="94701"/>
  </p:normalViewPr>
  <p:slideViewPr>
    <p:cSldViewPr snapToGrid="0">
      <p:cViewPr varScale="1">
        <p:scale>
          <a:sx n="97" d="100"/>
          <a:sy n="97" d="100"/>
        </p:scale>
        <p:origin x="208" y="7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617C42-AD0C-4BD4-AA51-C772EF24E646}" type="datetimeFigureOut">
              <a:rPr lang="es-CL" smtClean="0"/>
              <a:t>15-09-25</a:t>
            </a:fld>
            <a:endParaRPr lang="es-C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5C03E6-E8AE-4BC7-A6D6-502E10D5310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29999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5C03E6-E8AE-4BC7-A6D6-502E10D53101}" type="slidenum">
              <a:rPr lang="es-CL" smtClean="0"/>
              <a:t>1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87177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91EFA5-7048-49D4-ACCB-ACF19E7B84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537557C-4EBD-421E-9D4B-A65FCEDB80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383E00B-B283-40FA-B410-1CDC6F50DC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9AAC0-5D4F-4688-B38D-CA931E4F04CB}" type="datetimeFigureOut">
              <a:rPr lang="es-CL" smtClean="0"/>
              <a:t>15-09-25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6759A52-A6DA-451B-AC39-6863DEDC2C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B5A368E-D1DD-4747-A184-C26A1CE0D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133F9-4123-4ADB-B225-70326F86E87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41017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B2B413-6544-49E8-917A-34CECA9DAE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98D4861-DAF6-4F6C-BEED-4D04AF84B0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981F366-48CB-41F4-B6DA-F284EB7F2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9AAC0-5D4F-4688-B38D-CA931E4F04CB}" type="datetimeFigureOut">
              <a:rPr lang="es-CL" smtClean="0"/>
              <a:t>15-09-25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7D8F1A8-5EE2-44EE-B527-A4C909DC53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A38E789-4E83-4BB7-A6F0-7B34FF1B4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133F9-4123-4ADB-B225-70326F86E87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70684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D24F1137-769D-41DB-BDBC-DC1331CC93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933DD87-9A5D-415A-807B-CF3F41079F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0121B6B-9418-46F8-942B-3563FF0599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9AAC0-5D4F-4688-B38D-CA931E4F04CB}" type="datetimeFigureOut">
              <a:rPr lang="es-CL" smtClean="0"/>
              <a:t>15-09-25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0C97BDB-5491-41D2-806C-7C561B0CD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3E72CC9-6532-453E-B5D0-47B72789B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133F9-4123-4ADB-B225-70326F86E87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30935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5A536E-80BB-4B7A-8857-8342099C2F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A53D715-69BF-442B-97F4-B0CE44E447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7199A78-977D-4CF0-B6EC-6FED0E0F04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9AAC0-5D4F-4688-B38D-CA931E4F04CB}" type="datetimeFigureOut">
              <a:rPr lang="es-CL" smtClean="0"/>
              <a:t>15-09-25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57DEE5E-9A95-461C-9CA4-AF5AA01E3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BF59909-3983-4D7C-9E16-E2AD436B9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133F9-4123-4ADB-B225-70326F86E87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28920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56C5FC0-4091-4829-95A8-C585F8CAD1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C263DA3-76CF-4021-A48C-1F3B5AF24E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8823432-AEA2-4F71-9BE4-571E25800D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9AAC0-5D4F-4688-B38D-CA931E4F04CB}" type="datetimeFigureOut">
              <a:rPr lang="es-CL" smtClean="0"/>
              <a:t>15-09-25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F5EC237-7A71-4F76-B55F-98250577B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EB013C-E935-45A3-8E0C-ABD614302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133F9-4123-4ADB-B225-70326F86E87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90610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1DD3EB9-8624-44E4-B9B9-FFD201BE46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A8E0705-E1D5-4820-AFED-85A5D62D2B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2FD6971-9BAC-4F3C-A3CB-195F92DF88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9D344A1-4BE8-4AB1-906D-26CBB6465A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9AAC0-5D4F-4688-B38D-CA931E4F04CB}" type="datetimeFigureOut">
              <a:rPr lang="es-CL" smtClean="0"/>
              <a:t>15-09-25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5DE652C-2ED7-4D72-B67C-5B0CA36221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5749336-DC8F-4008-AE71-3472AFC83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133F9-4123-4ADB-B225-70326F86E87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47721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7DD0F20-B3F8-4ECF-BE99-59DCA6DE50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1743A4C-D256-44DC-A12A-4D07D8E82B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61685CE-4FA7-4770-A93E-C76003762C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816F1AB-5019-46C9-80DD-430326D85D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BA90A93B-D1FA-4FD3-AA73-64E3ABAE8AF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1E6817B5-A0F2-4D17-877E-EBB0DD817D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9AAC0-5D4F-4688-B38D-CA931E4F04CB}" type="datetimeFigureOut">
              <a:rPr lang="es-CL" smtClean="0"/>
              <a:t>15-09-25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3803AA4F-FD7A-4A33-A4E2-CBFD662339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D0024495-4945-4E7E-B450-2609F5241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133F9-4123-4ADB-B225-70326F86E87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33785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45028C-940F-406F-8633-BF54E3578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485E5B6-2582-43F4-8C2B-4A5AD89C5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9AAC0-5D4F-4688-B38D-CA931E4F04CB}" type="datetimeFigureOut">
              <a:rPr lang="es-CL" smtClean="0"/>
              <a:t>15-09-25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79E1FDC-6748-4E6F-BE1B-AD7A33E94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1751057-B8AC-4717-BAF0-D07F58420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133F9-4123-4ADB-B225-70326F86E87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21984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4A6FD6B1-3C40-41E1-B5FF-E9085754B9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9AAC0-5D4F-4688-B38D-CA931E4F04CB}" type="datetimeFigureOut">
              <a:rPr lang="es-CL" smtClean="0"/>
              <a:t>15-09-25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E0C918FF-BEE6-4A4B-8E29-8E1B37BA30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1D23A8C-A445-40BE-AE22-6CD76CC9EF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133F9-4123-4ADB-B225-70326F86E87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73255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305AF83-4874-49D3-9DC5-14517E125C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17D728A-899C-4FB4-B0CD-09CDB2CF33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D8ED559-13F4-4BF6-8066-79F057DFEA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E558AB6-B4E2-492E-83C8-6B53A4EF42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9AAC0-5D4F-4688-B38D-CA931E4F04CB}" type="datetimeFigureOut">
              <a:rPr lang="es-CL" smtClean="0"/>
              <a:t>15-09-25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DDA1DF7-AE84-4301-B8F3-490B9C570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5796794-191C-4594-9FF8-D790F3D21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133F9-4123-4ADB-B225-70326F86E87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29248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9DCEED7-5B77-4EFC-AE73-A8DFCBEE1A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308D89ED-7A04-4800-95D2-41DF8B2B51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AFE6BCD-2FB7-40CE-B52B-F1B578DAEF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85C8C1E-28A4-4E31-B12C-9AF55C4BC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9AAC0-5D4F-4688-B38D-CA931E4F04CB}" type="datetimeFigureOut">
              <a:rPr lang="es-CL" smtClean="0"/>
              <a:t>15-09-25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FBA5C3D-8EE6-476F-B72F-C4D5424743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F40F197-F245-4CA0-9D64-F3199BE64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133F9-4123-4ADB-B225-70326F86E87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46501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DBB8720B-06E9-4120-926A-454660815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60DE047-96F1-4A26-A9DC-88B9BCDEA6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05A10F1-9C3A-4C1A-BB97-7AE526BD5F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99AAC0-5D4F-4688-B38D-CA931E4F04CB}" type="datetimeFigureOut">
              <a:rPr lang="es-CL" smtClean="0"/>
              <a:t>15-09-25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6659761-BB59-4711-866A-659C131918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1328D9-A57E-4132-9F11-A917A826A8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A133F9-4123-4ADB-B225-70326F86E87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4851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svg"/><Relationship Id="rId11" Type="http://schemas.openxmlformats.org/officeDocument/2006/relationships/image" Target="../media/image9.emf"/><Relationship Id="rId5" Type="http://schemas.openxmlformats.org/officeDocument/2006/relationships/image" Target="../media/image3.png"/><Relationship Id="rId10" Type="http://schemas.openxmlformats.org/officeDocument/2006/relationships/image" Target="../media/image8.emf"/><Relationship Id="rId4" Type="http://schemas.openxmlformats.org/officeDocument/2006/relationships/image" Target="../media/image2.png"/><Relationship Id="rId9" Type="http://schemas.openxmlformats.org/officeDocument/2006/relationships/image" Target="../media/image7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11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8ED70008-96C3-E76E-BA14-129633E48B18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9" name="Rectángulo 18">
            <a:extLst>
              <a:ext uri="{FF2B5EF4-FFF2-40B4-BE49-F238E27FC236}">
                <a16:creationId xmlns:a16="http://schemas.microsoft.com/office/drawing/2014/main" id="{CDA926DC-09E7-4F4C-A7EF-7A0CAC2EC580}"/>
              </a:ext>
            </a:extLst>
          </p:cNvPr>
          <p:cNvSpPr/>
          <p:nvPr/>
        </p:nvSpPr>
        <p:spPr>
          <a:xfrm>
            <a:off x="0" y="5238750"/>
            <a:ext cx="12191999" cy="1619250"/>
          </a:xfrm>
          <a:prstGeom prst="rect">
            <a:avLst/>
          </a:prstGeom>
          <a:solidFill>
            <a:srgbClr val="0D4D84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149EFA1-3A03-4F10-A9CD-641A32595FA4}"/>
              </a:ext>
            </a:extLst>
          </p:cNvPr>
          <p:cNvSpPr txBox="1"/>
          <p:nvPr/>
        </p:nvSpPr>
        <p:spPr>
          <a:xfrm>
            <a:off x="1962149" y="1238570"/>
            <a:ext cx="8267702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100"/>
              </a:lnSpc>
            </a:pPr>
            <a:r>
              <a:rPr lang="es-CL" sz="4800" b="1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Título de la Presentación Título de la Presentación Título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6DB83AB8-731E-4F7B-A203-8FFF0BCC0A89}"/>
              </a:ext>
            </a:extLst>
          </p:cNvPr>
          <p:cNvSpPr txBox="1"/>
          <p:nvPr/>
        </p:nvSpPr>
        <p:spPr>
          <a:xfrm>
            <a:off x="2523344" y="715340"/>
            <a:ext cx="7145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800" i="1" dirty="0">
                <a:solidFill>
                  <a:srgbClr val="0D4D84"/>
                </a:solidFill>
                <a:latin typeface="+mj-lt"/>
              </a:rPr>
              <a:t>Información adicional que se requiera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87007657-F170-4447-BFB3-B0307720546F}"/>
              </a:ext>
            </a:extLst>
          </p:cNvPr>
          <p:cNvSpPr/>
          <p:nvPr/>
        </p:nvSpPr>
        <p:spPr>
          <a:xfrm>
            <a:off x="0" y="5309197"/>
            <a:ext cx="12192000" cy="1548803"/>
          </a:xfrm>
          <a:prstGeom prst="rect">
            <a:avLst/>
          </a:prstGeom>
          <a:solidFill>
            <a:srgbClr val="0D4D84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D6451310-5F5C-4732-94CD-9A6C0D5D89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454" y="5445716"/>
            <a:ext cx="4341076" cy="1080616"/>
          </a:xfrm>
          <a:prstGeom prst="rect">
            <a:avLst/>
          </a:prstGeom>
        </p:spPr>
      </p:pic>
      <p:pic>
        <p:nvPicPr>
          <p:cNvPr id="17" name="Gráfico 16">
            <a:extLst>
              <a:ext uri="{FF2B5EF4-FFF2-40B4-BE49-F238E27FC236}">
                <a16:creationId xmlns:a16="http://schemas.microsoft.com/office/drawing/2014/main" id="{97EE07B7-7122-4AD2-9775-D94F6731828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flipV="1">
            <a:off x="1962149" y="7634747"/>
            <a:ext cx="8267702" cy="53042"/>
          </a:xfrm>
          <a:prstGeom prst="rect">
            <a:avLst/>
          </a:prstGeom>
        </p:spPr>
      </p:pic>
      <p:sp>
        <p:nvSpPr>
          <p:cNvPr id="29" name="Rectángulo 28">
            <a:extLst>
              <a:ext uri="{FF2B5EF4-FFF2-40B4-BE49-F238E27FC236}">
                <a16:creationId xmlns:a16="http://schemas.microsoft.com/office/drawing/2014/main" id="{2A5CFAF2-2F3A-4716-8173-BB481DA5634B}"/>
              </a:ext>
            </a:extLst>
          </p:cNvPr>
          <p:cNvSpPr/>
          <p:nvPr/>
        </p:nvSpPr>
        <p:spPr>
          <a:xfrm>
            <a:off x="2980140" y="4363281"/>
            <a:ext cx="6195944" cy="489587"/>
          </a:xfrm>
          <a:prstGeom prst="rect">
            <a:avLst/>
          </a:prstGeom>
          <a:solidFill>
            <a:schemeClr val="bg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7E741360-D2DB-474F-9FC5-2FBCA230DB45}"/>
              </a:ext>
            </a:extLst>
          </p:cNvPr>
          <p:cNvSpPr txBox="1"/>
          <p:nvPr/>
        </p:nvSpPr>
        <p:spPr>
          <a:xfrm>
            <a:off x="3257550" y="3350607"/>
            <a:ext cx="56769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en-US" sz="2600" b="1" dirty="0" err="1">
                <a:solidFill>
                  <a:srgbClr val="0D4D84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Nombre</a:t>
            </a:r>
            <a:r>
              <a:rPr lang="en-US" sz="2600" b="1" dirty="0">
                <a:solidFill>
                  <a:srgbClr val="0D4D84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en-US" sz="2600" b="1" dirty="0" err="1">
                <a:solidFill>
                  <a:srgbClr val="0D4D84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Apellido</a:t>
            </a:r>
            <a:r>
              <a:rPr lang="en-US" sz="2600" b="1" dirty="0">
                <a:solidFill>
                  <a:srgbClr val="0D4D84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Expositor</a:t>
            </a:r>
          </a:p>
          <a:p>
            <a:pPr algn="ctr">
              <a:buFont typeface="Arial" panose="020B0604020202020204" pitchFamily="34" charset="0"/>
              <a:buNone/>
              <a:defRPr/>
            </a:pPr>
            <a:r>
              <a:rPr lang="en-US" sz="2400" dirty="0">
                <a:solidFill>
                  <a:srgbClr val="0D4D84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Cargo, </a:t>
            </a:r>
            <a:r>
              <a:rPr lang="en-US" sz="2400" dirty="0" err="1">
                <a:solidFill>
                  <a:srgbClr val="0D4D84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Estudios</a:t>
            </a:r>
            <a:endParaRPr lang="en-US" sz="2400" dirty="0">
              <a:solidFill>
                <a:srgbClr val="0D4D84"/>
              </a:solidFill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46F35648-9FA1-4904-8A75-9055702C59DC}"/>
              </a:ext>
            </a:extLst>
          </p:cNvPr>
          <p:cNvSpPr txBox="1"/>
          <p:nvPr/>
        </p:nvSpPr>
        <p:spPr>
          <a:xfrm>
            <a:off x="3048000" y="441359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  <a:defRPr/>
            </a:pPr>
            <a:r>
              <a:rPr lang="en-US" sz="1800" i="1" dirty="0" err="1">
                <a:solidFill>
                  <a:srgbClr val="0D4D84"/>
                </a:solidFill>
                <a:latin typeface="Century Gothic" panose="020B0502020202020204" pitchFamily="34" charset="0"/>
                <a:ea typeface="Verdana" panose="020B0604030504040204" pitchFamily="34" charset="0"/>
              </a:rPr>
              <a:t>Contacto</a:t>
            </a:r>
            <a:r>
              <a:rPr lang="en-US" sz="1800" i="1" dirty="0">
                <a:solidFill>
                  <a:srgbClr val="0D4D84"/>
                </a:solidFill>
                <a:latin typeface="Century Gothic" panose="020B0502020202020204" pitchFamily="34" charset="0"/>
                <a:ea typeface="Verdana" panose="020B0604030504040204" pitchFamily="34" charset="0"/>
              </a:rPr>
              <a:t> o redes </a:t>
            </a:r>
            <a:r>
              <a:rPr lang="en-US" sz="1800" i="1" dirty="0" err="1">
                <a:solidFill>
                  <a:srgbClr val="0D4D84"/>
                </a:solidFill>
                <a:latin typeface="Century Gothic" panose="020B0502020202020204" pitchFamily="34" charset="0"/>
                <a:ea typeface="Verdana" panose="020B0604030504040204" pitchFamily="34" charset="0"/>
              </a:rPr>
              <a:t>sociales</a:t>
            </a:r>
            <a:r>
              <a:rPr lang="en-US" i="1" dirty="0">
                <a:solidFill>
                  <a:srgbClr val="0D4D84"/>
                </a:solidFill>
                <a:latin typeface="Century Gothic" panose="020B0502020202020204" pitchFamily="34" charset="0"/>
                <a:ea typeface="Verdana" panose="020B0604030504040204" pitchFamily="34" charset="0"/>
              </a:rPr>
              <a:t> </a:t>
            </a:r>
            <a:r>
              <a:rPr lang="en-US" altLang="zh-CN" sz="1800" i="1" dirty="0">
                <a:solidFill>
                  <a:srgbClr val="0D4D84"/>
                </a:solidFill>
                <a:latin typeface="Century Gothic" panose="020B0502020202020204" pitchFamily="34" charset="0"/>
                <a:ea typeface="Verdana" panose="020B0604030504040204" pitchFamily="34" charset="0"/>
              </a:rPr>
              <a:t>que </a:t>
            </a:r>
            <a:r>
              <a:rPr lang="en-US" altLang="zh-CN" sz="1800" i="1" dirty="0" err="1">
                <a:solidFill>
                  <a:srgbClr val="0D4D84"/>
                </a:solidFill>
                <a:latin typeface="Century Gothic" panose="020B0502020202020204" pitchFamily="34" charset="0"/>
                <a:ea typeface="Verdana" panose="020B0604030504040204" pitchFamily="34" charset="0"/>
              </a:rPr>
              <a:t>quiera</a:t>
            </a:r>
            <a:r>
              <a:rPr lang="en-US" altLang="zh-CN" sz="1800" i="1" dirty="0">
                <a:solidFill>
                  <a:srgbClr val="0D4D84"/>
                </a:solidFill>
                <a:latin typeface="Century Gothic" panose="020B0502020202020204" pitchFamily="34" charset="0"/>
                <a:ea typeface="Verdana" panose="020B0604030504040204" pitchFamily="34" charset="0"/>
              </a:rPr>
              <a:t> </a:t>
            </a:r>
            <a:r>
              <a:rPr lang="en-US" altLang="zh-CN" sz="1800" i="1" dirty="0" err="1">
                <a:solidFill>
                  <a:srgbClr val="0D4D84"/>
                </a:solidFill>
                <a:latin typeface="Century Gothic" panose="020B0502020202020204" pitchFamily="34" charset="0"/>
                <a:ea typeface="Verdana" panose="020B0604030504040204" pitchFamily="34" charset="0"/>
              </a:rPr>
              <a:t>incluir</a:t>
            </a:r>
            <a:endParaRPr lang="en-US" altLang="zh-CN" sz="1800" i="1" dirty="0">
              <a:solidFill>
                <a:srgbClr val="0D4D84"/>
              </a:solidFill>
              <a:latin typeface="Century Gothic" panose="020B0502020202020204" pitchFamily="34" charset="0"/>
              <a:ea typeface="Verdana" panose="020B0604030504040204" pitchFamily="34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ECD2139E-4E09-47FE-BBA3-70E08BDBEE9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9748" y="5604195"/>
            <a:ext cx="2217413" cy="893855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BE64C68E-8208-4CDD-A659-981BDBFFDDB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7846" y="5496516"/>
            <a:ext cx="1080616" cy="1080616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C0B34D72-878D-3F55-B554-C0D030385A1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77992" y="2780400"/>
            <a:ext cx="7162800" cy="38100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8D9AF766-1533-364E-9E5B-3AB8C967C0E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523344" y="-274588"/>
            <a:ext cx="7162800" cy="38100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A0788296-14F0-058A-0A32-88140ABF812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577992" y="-407188"/>
            <a:ext cx="7162800" cy="3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744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>
            <a:extLst>
              <a:ext uri="{FF2B5EF4-FFF2-40B4-BE49-F238E27FC236}">
                <a16:creationId xmlns:a16="http://schemas.microsoft.com/office/drawing/2014/main" id="{D1505B0B-D51E-4725-8EED-D80B129993F1}"/>
              </a:ext>
            </a:extLst>
          </p:cNvPr>
          <p:cNvSpPr/>
          <p:nvPr/>
        </p:nvSpPr>
        <p:spPr>
          <a:xfrm>
            <a:off x="0" y="12"/>
            <a:ext cx="12192000" cy="685799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>
              <a:solidFill>
                <a:srgbClr val="F59201"/>
              </a:solidFill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FDDB21D0-8AC2-4322-98D7-05D9198DBBE7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" r="66"/>
          <a:stretch/>
        </p:blipFill>
        <p:spPr>
          <a:xfrm>
            <a:off x="0" y="13770"/>
            <a:ext cx="12175957" cy="6858000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4F085ACA-B5B2-423A-BA74-760CA47B2DA1}"/>
              </a:ext>
            </a:extLst>
          </p:cNvPr>
          <p:cNvSpPr/>
          <p:nvPr/>
        </p:nvSpPr>
        <p:spPr>
          <a:xfrm>
            <a:off x="0" y="0"/>
            <a:ext cx="419725" cy="6867183"/>
          </a:xfrm>
          <a:prstGeom prst="rect">
            <a:avLst/>
          </a:prstGeom>
          <a:solidFill>
            <a:srgbClr val="0D4D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605D4059-8042-4C5B-908A-0CDFF36C93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600" y="5809358"/>
            <a:ext cx="3162300" cy="787185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158C7870-8ACC-4DDC-B348-13275B8F1024}"/>
              </a:ext>
            </a:extLst>
          </p:cNvPr>
          <p:cNvSpPr txBox="1"/>
          <p:nvPr/>
        </p:nvSpPr>
        <p:spPr>
          <a:xfrm>
            <a:off x="647075" y="1427514"/>
            <a:ext cx="574123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is the background of this project?</a:t>
            </a:r>
          </a:p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did you do? Why did you do it?</a:t>
            </a:r>
          </a:p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did you expect as an outcome before you started? </a:t>
            </a:r>
          </a:p>
          <a:p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ipsum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dolor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sit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consectetuer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elit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sed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diam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nonummy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nibh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euismod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tincidunt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ut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laoreet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dolore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magna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aliquam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erat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volutpat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Ut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wisi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enim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ad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minim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veniam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quis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nostrud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exerci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tation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ullamcorper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suscipit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lobortis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nisl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ut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aliquip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ex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commodo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consequat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endParaRPr lang="es-CL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altLang="zh-CN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Recordar</a:t>
            </a:r>
            <a:r>
              <a:rPr lang="en-US" altLang="zh-CN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que </a:t>
            </a:r>
            <a:r>
              <a:rPr lang="en-US" altLang="zh-CN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este</a:t>
            </a:r>
            <a:r>
              <a:rPr lang="en-US" altLang="zh-CN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template es solo </a:t>
            </a:r>
            <a:r>
              <a:rPr lang="en-US" altLang="zh-CN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como</a:t>
            </a:r>
            <a:r>
              <a:rPr lang="en-US" altLang="zh-CN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referencia</a:t>
            </a:r>
            <a:r>
              <a:rPr lang="en-US" altLang="zh-CN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y </a:t>
            </a:r>
            <a:r>
              <a:rPr lang="en-US" altLang="zh-CN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usted</a:t>
            </a:r>
            <a:r>
              <a:rPr lang="en-US" altLang="zh-CN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puede</a:t>
            </a:r>
            <a:r>
              <a:rPr lang="en-US" altLang="zh-CN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agregar</a:t>
            </a:r>
            <a:r>
              <a:rPr lang="en-US" altLang="zh-CN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 </a:t>
            </a:r>
            <a:r>
              <a:rPr lang="en-US" altLang="zh-CN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quitar</a:t>
            </a:r>
            <a:r>
              <a:rPr lang="en-US" altLang="zh-CN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lo que sea </a:t>
            </a:r>
            <a:r>
              <a:rPr lang="en-US" altLang="zh-CN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necesario</a:t>
            </a:r>
            <a:r>
              <a:rPr lang="en-US" altLang="zh-CN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altLang="zh-CN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manteniendo</a:t>
            </a:r>
            <a:r>
              <a:rPr lang="en-US" altLang="zh-CN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coherencia</a:t>
            </a:r>
            <a:r>
              <a:rPr lang="en-US" altLang="zh-CN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</a:t>
            </a:r>
            <a:r>
              <a:rPr lang="en-US" altLang="zh-CN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</a:t>
            </a:r>
            <a:r>
              <a:rPr lang="en-US" altLang="zh-CN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estilo</a:t>
            </a:r>
            <a:r>
              <a:rPr lang="en-US" altLang="zh-CN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gráfico</a:t>
            </a:r>
            <a:r>
              <a:rPr lang="en-US" altLang="zh-CN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altLang="zh-CN" sz="18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DFFDB1A7-C4A8-4D0F-AC2D-06D4D57496A3}"/>
              </a:ext>
            </a:extLst>
          </p:cNvPr>
          <p:cNvSpPr txBox="1"/>
          <p:nvPr/>
        </p:nvSpPr>
        <p:spPr>
          <a:xfrm>
            <a:off x="647075" y="408021"/>
            <a:ext cx="6128479" cy="718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100"/>
              </a:lnSpc>
            </a:pPr>
            <a:r>
              <a:rPr lang="es-CL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Introducción / </a:t>
            </a:r>
            <a:r>
              <a:rPr lang="es-CL" sz="40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Abstract</a:t>
            </a:r>
            <a:endParaRPr lang="es-CL" sz="4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riángulo isósceles 11">
            <a:extLst>
              <a:ext uri="{FF2B5EF4-FFF2-40B4-BE49-F238E27FC236}">
                <a16:creationId xmlns:a16="http://schemas.microsoft.com/office/drawing/2014/main" id="{14D57A46-7414-4176-AC89-FCFBCA2AF927}"/>
              </a:ext>
            </a:extLst>
          </p:cNvPr>
          <p:cNvSpPr/>
          <p:nvPr/>
        </p:nvSpPr>
        <p:spPr>
          <a:xfrm rot="5400000">
            <a:off x="310388" y="589021"/>
            <a:ext cx="333382" cy="287398"/>
          </a:xfrm>
          <a:prstGeom prst="triangle">
            <a:avLst/>
          </a:prstGeom>
          <a:solidFill>
            <a:srgbClr val="F592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526422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8E49EC54-F57A-6B6C-67B6-0405EF392343}"/>
              </a:ext>
            </a:extLst>
          </p:cNvPr>
          <p:cNvSpPr/>
          <p:nvPr/>
        </p:nvSpPr>
        <p:spPr>
          <a:xfrm>
            <a:off x="0" y="12"/>
            <a:ext cx="12192000" cy="685799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>
              <a:solidFill>
                <a:srgbClr val="F59201"/>
              </a:solidFill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24DFC49D-AC56-69C3-3961-CFA3F2546F0F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" r="66"/>
          <a:stretch/>
        </p:blipFill>
        <p:spPr>
          <a:xfrm>
            <a:off x="-9867" y="13770"/>
            <a:ext cx="12175957" cy="6858000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D149EFA1-3A03-4F10-A9CD-641A32595FA4}"/>
              </a:ext>
            </a:extLst>
          </p:cNvPr>
          <p:cNvSpPr txBox="1"/>
          <p:nvPr/>
        </p:nvSpPr>
        <p:spPr>
          <a:xfrm>
            <a:off x="1919542" y="1933451"/>
            <a:ext cx="834872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100"/>
              </a:lnSpc>
            </a:pPr>
            <a:r>
              <a:rPr lang="es-CL" sz="4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Separata para destacar algún título o frase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605D4059-8042-4C5B-908A-0CDFF36C93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7574" y="4822309"/>
            <a:ext cx="4341076" cy="1080616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51C4AA95-A2C3-343F-9889-FF53F1C25ECA}"/>
              </a:ext>
            </a:extLst>
          </p:cNvPr>
          <p:cNvSpPr/>
          <p:nvPr/>
        </p:nvSpPr>
        <p:spPr>
          <a:xfrm>
            <a:off x="0" y="0"/>
            <a:ext cx="419725" cy="6867183"/>
          </a:xfrm>
          <a:prstGeom prst="rect">
            <a:avLst/>
          </a:prstGeom>
          <a:solidFill>
            <a:srgbClr val="0D4D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1494953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E61FFF00-BB28-C65A-3983-A5270D1A0CBB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5CE0BEF0-3593-4D7C-81DE-7639F52D7B17}"/>
              </a:ext>
            </a:extLst>
          </p:cNvPr>
          <p:cNvSpPr txBox="1"/>
          <p:nvPr/>
        </p:nvSpPr>
        <p:spPr>
          <a:xfrm>
            <a:off x="647075" y="1987222"/>
            <a:ext cx="653749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is the background of this project?</a:t>
            </a:r>
          </a:p>
          <a:p>
            <a:r>
              <a:rPr lang="en-US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did you do? Why did you do it?</a:t>
            </a:r>
          </a:p>
          <a:p>
            <a:r>
              <a:rPr lang="en-US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did you expect as an outcome before you started? </a:t>
            </a:r>
          </a:p>
          <a:p>
            <a:endParaRPr lang="en-US" dirty="0">
              <a:solidFill>
                <a:srgbClr val="0D4D8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ipsum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dolor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sit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consectetuer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elit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sed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diam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nonummy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nibh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euismod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tincidunt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ut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laoreet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dolore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magna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aliquam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erat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volutpat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Ut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wisi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enim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ad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minim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veniam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quis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nostrud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exerci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tation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ullamcorper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suscipit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lobortis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nisl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ut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aliquip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ex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commodo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consequat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Ullamcorper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suscipit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lobortis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nisl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ut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aliquip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ex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commodo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consequat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endParaRPr lang="es-CL" dirty="0">
              <a:solidFill>
                <a:srgbClr val="0D4D8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s-CL" dirty="0">
              <a:solidFill>
                <a:srgbClr val="0D4D8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altLang="zh-CN" b="1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Recordar</a:t>
            </a:r>
            <a:r>
              <a:rPr lang="en-US" altLang="zh-CN" b="1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que </a:t>
            </a:r>
            <a:r>
              <a:rPr lang="en-US" altLang="zh-CN" b="1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este</a:t>
            </a:r>
            <a:r>
              <a:rPr lang="en-US" altLang="zh-CN" b="1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template es solo </a:t>
            </a:r>
            <a:r>
              <a:rPr lang="en-US" altLang="zh-CN" b="1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como</a:t>
            </a:r>
            <a:r>
              <a:rPr lang="en-US" altLang="zh-CN" b="1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b="1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referencia</a:t>
            </a:r>
            <a:r>
              <a:rPr lang="en-US" altLang="zh-CN" b="1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y </a:t>
            </a:r>
            <a:r>
              <a:rPr lang="en-US" altLang="zh-CN" b="1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usted</a:t>
            </a:r>
            <a:r>
              <a:rPr lang="en-US" altLang="zh-CN" b="1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b="1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puede</a:t>
            </a:r>
            <a:r>
              <a:rPr lang="en-US" altLang="zh-CN" b="1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b="1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agregar</a:t>
            </a:r>
            <a:r>
              <a:rPr lang="en-US" altLang="zh-CN" b="1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 </a:t>
            </a:r>
            <a:r>
              <a:rPr lang="en-US" altLang="zh-CN" b="1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quitar</a:t>
            </a:r>
            <a:r>
              <a:rPr lang="en-US" altLang="zh-CN" b="1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lo que sea </a:t>
            </a:r>
            <a:r>
              <a:rPr lang="en-US" altLang="zh-CN" b="1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necesario</a:t>
            </a:r>
            <a:r>
              <a:rPr lang="en-US" altLang="zh-CN" b="1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altLang="zh-CN" b="1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manteniendo</a:t>
            </a:r>
            <a:r>
              <a:rPr lang="en-US" altLang="zh-CN" b="1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b="1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coherencia</a:t>
            </a:r>
            <a:r>
              <a:rPr lang="en-US" altLang="zh-CN" b="1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b="1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</a:t>
            </a:r>
            <a:r>
              <a:rPr lang="en-US" altLang="zh-CN" b="1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b="1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</a:t>
            </a:r>
            <a:r>
              <a:rPr lang="en-US" altLang="zh-CN" b="1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b="1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estilo</a:t>
            </a:r>
            <a:r>
              <a:rPr lang="en-US" altLang="zh-CN" b="1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b="1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gráfico</a:t>
            </a:r>
            <a:r>
              <a:rPr lang="en-US" altLang="zh-CN" b="1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altLang="zh-CN" sz="1800" b="1" dirty="0">
              <a:solidFill>
                <a:srgbClr val="0D4D8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9FDD31FB-E332-4EFC-BB05-35C89D7AF6A8}"/>
              </a:ext>
            </a:extLst>
          </p:cNvPr>
          <p:cNvSpPr txBox="1"/>
          <p:nvPr/>
        </p:nvSpPr>
        <p:spPr>
          <a:xfrm>
            <a:off x="647075" y="408021"/>
            <a:ext cx="6128479" cy="718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100"/>
              </a:lnSpc>
            </a:pPr>
            <a:r>
              <a:rPr lang="es-CL" sz="4000" b="1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Título requerido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3D11B733-6F50-4AA0-8FDD-A8291FF681BD}"/>
              </a:ext>
            </a:extLst>
          </p:cNvPr>
          <p:cNvSpPr/>
          <p:nvPr/>
        </p:nvSpPr>
        <p:spPr>
          <a:xfrm>
            <a:off x="7591268" y="693508"/>
            <a:ext cx="4007370" cy="5573942"/>
          </a:xfrm>
          <a:prstGeom prst="rect">
            <a:avLst/>
          </a:prstGeom>
          <a:solidFill>
            <a:schemeClr val="bg1">
              <a:lumMod val="6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>
                <a:solidFill>
                  <a:srgbClr val="0D4D84"/>
                </a:solidFill>
              </a:rPr>
              <a:t>Imagen o imágenes</a:t>
            </a:r>
          </a:p>
        </p:txBody>
      </p:sp>
      <p:sp>
        <p:nvSpPr>
          <p:cNvPr id="15" name="Triángulo isósceles 14">
            <a:extLst>
              <a:ext uri="{FF2B5EF4-FFF2-40B4-BE49-F238E27FC236}">
                <a16:creationId xmlns:a16="http://schemas.microsoft.com/office/drawing/2014/main" id="{B34C6E9F-4DD1-43A8-B47F-6F8398F7F45B}"/>
              </a:ext>
            </a:extLst>
          </p:cNvPr>
          <p:cNvSpPr/>
          <p:nvPr/>
        </p:nvSpPr>
        <p:spPr>
          <a:xfrm rot="5400000">
            <a:off x="310388" y="589021"/>
            <a:ext cx="333382" cy="287398"/>
          </a:xfrm>
          <a:prstGeom prst="triangle">
            <a:avLst/>
          </a:prstGeom>
          <a:solidFill>
            <a:srgbClr val="F592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3B4DCC1F-2DA5-4337-A46C-AB1E1CF11B04}"/>
              </a:ext>
            </a:extLst>
          </p:cNvPr>
          <p:cNvSpPr txBox="1"/>
          <p:nvPr/>
        </p:nvSpPr>
        <p:spPr>
          <a:xfrm>
            <a:off x="647075" y="1160814"/>
            <a:ext cx="5332811" cy="644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CL" sz="2400" b="1" i="1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Subtítulo si es necesario subtítulo si es necesario subtítulo si es necesario</a:t>
            </a:r>
            <a:endParaRPr lang="en-US" altLang="zh-CN" sz="2400" b="1" i="1" dirty="0">
              <a:solidFill>
                <a:srgbClr val="0D4D8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82BAF83C-6643-441E-BC72-168F4FB74ABC}"/>
              </a:ext>
            </a:extLst>
          </p:cNvPr>
          <p:cNvSpPr/>
          <p:nvPr/>
        </p:nvSpPr>
        <p:spPr>
          <a:xfrm>
            <a:off x="0" y="6745514"/>
            <a:ext cx="12192000" cy="127000"/>
          </a:xfrm>
          <a:prstGeom prst="rect">
            <a:avLst/>
          </a:prstGeom>
          <a:solidFill>
            <a:srgbClr val="0D4D84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482988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C7C31345-95A2-EE4F-D424-DC09468BD7A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5CE0BEF0-3593-4D7C-81DE-7639F52D7B17}"/>
              </a:ext>
            </a:extLst>
          </p:cNvPr>
          <p:cNvSpPr txBox="1"/>
          <p:nvPr/>
        </p:nvSpPr>
        <p:spPr>
          <a:xfrm>
            <a:off x="647075" y="2570513"/>
            <a:ext cx="407732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ipsum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dolor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sit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consectetuer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elit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sed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diam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nonummy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nibh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euismod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tincidunt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ut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laoreet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dolore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magna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aliquam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erat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volutpat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Ut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wisi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enim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ad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minim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veniam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quis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nostrud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exerci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tation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ullamcorper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suscipit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lobortis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nisl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ut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aliquip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ex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commodo </a:t>
            </a:r>
            <a:r>
              <a:rPr lang="es-CL" dirty="0" err="1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consequat</a:t>
            </a:r>
            <a:r>
              <a:rPr lang="es-CL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endParaRPr lang="es-CL" dirty="0">
              <a:solidFill>
                <a:srgbClr val="0D4D8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altLang="zh-CN" sz="1800" b="1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This template is for reference and you can add more slides or modify some parts if you think it's necessary.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9FDD31FB-E332-4EFC-BB05-35C89D7AF6A8}"/>
              </a:ext>
            </a:extLst>
          </p:cNvPr>
          <p:cNvSpPr txBox="1"/>
          <p:nvPr/>
        </p:nvSpPr>
        <p:spPr>
          <a:xfrm>
            <a:off x="647075" y="408021"/>
            <a:ext cx="6128479" cy="718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100"/>
              </a:lnSpc>
            </a:pPr>
            <a:r>
              <a:rPr lang="es-CL" sz="4000" b="1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Título requerido</a:t>
            </a:r>
          </a:p>
        </p:txBody>
      </p:sp>
      <p:sp>
        <p:nvSpPr>
          <p:cNvPr id="15" name="Triángulo isósceles 14">
            <a:extLst>
              <a:ext uri="{FF2B5EF4-FFF2-40B4-BE49-F238E27FC236}">
                <a16:creationId xmlns:a16="http://schemas.microsoft.com/office/drawing/2014/main" id="{B34C6E9F-4DD1-43A8-B47F-6F8398F7F45B}"/>
              </a:ext>
            </a:extLst>
          </p:cNvPr>
          <p:cNvSpPr/>
          <p:nvPr/>
        </p:nvSpPr>
        <p:spPr>
          <a:xfrm rot="5400000">
            <a:off x="310388" y="589021"/>
            <a:ext cx="333382" cy="287398"/>
          </a:xfrm>
          <a:prstGeom prst="triangle">
            <a:avLst/>
          </a:prstGeom>
          <a:solidFill>
            <a:srgbClr val="F592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3B4DCC1F-2DA5-4337-A46C-AB1E1CF11B04}"/>
              </a:ext>
            </a:extLst>
          </p:cNvPr>
          <p:cNvSpPr txBox="1"/>
          <p:nvPr/>
        </p:nvSpPr>
        <p:spPr>
          <a:xfrm>
            <a:off x="647075" y="1160814"/>
            <a:ext cx="3620125" cy="914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CL" sz="2400" b="1" i="1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Subtítulo si es necesario subtítulo si es necesario subtítulo si es necesario</a:t>
            </a:r>
            <a:endParaRPr lang="en-US" altLang="zh-CN" sz="2400" b="1" i="1" dirty="0">
              <a:solidFill>
                <a:srgbClr val="0D4D8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659312C2-9756-4861-821E-4D40ECCEDA02}"/>
              </a:ext>
            </a:extLst>
          </p:cNvPr>
          <p:cNvSpPr/>
          <p:nvPr/>
        </p:nvSpPr>
        <p:spPr>
          <a:xfrm>
            <a:off x="5573694" y="358950"/>
            <a:ext cx="6128480" cy="6121086"/>
          </a:xfrm>
          <a:prstGeom prst="rect">
            <a:avLst/>
          </a:prstGeom>
          <a:solidFill>
            <a:schemeClr val="bg1">
              <a:lumMod val="6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>
                <a:solidFill>
                  <a:srgbClr val="0D4D84"/>
                </a:solidFill>
              </a:rPr>
              <a:t>Imagen o imágenes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194FC7EE-08D2-4A4C-9238-B70E00A7A3CF}"/>
              </a:ext>
            </a:extLst>
          </p:cNvPr>
          <p:cNvSpPr/>
          <p:nvPr/>
        </p:nvSpPr>
        <p:spPr>
          <a:xfrm>
            <a:off x="0" y="6745514"/>
            <a:ext cx="12192000" cy="127000"/>
          </a:xfrm>
          <a:prstGeom prst="rect">
            <a:avLst/>
          </a:prstGeom>
          <a:solidFill>
            <a:srgbClr val="0D4D84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4400510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7B0ABE99-C105-F368-41DF-842B89F83D89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9FDD31FB-E332-4EFC-BB05-35C89D7AF6A8}"/>
              </a:ext>
            </a:extLst>
          </p:cNvPr>
          <p:cNvSpPr txBox="1"/>
          <p:nvPr/>
        </p:nvSpPr>
        <p:spPr>
          <a:xfrm>
            <a:off x="647075" y="408021"/>
            <a:ext cx="6290754" cy="1125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s-CL" sz="4000" b="1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Título requerido Título requerido Título requerido</a:t>
            </a:r>
          </a:p>
        </p:txBody>
      </p:sp>
      <p:sp>
        <p:nvSpPr>
          <p:cNvPr id="15" name="Triángulo isósceles 14">
            <a:extLst>
              <a:ext uri="{FF2B5EF4-FFF2-40B4-BE49-F238E27FC236}">
                <a16:creationId xmlns:a16="http://schemas.microsoft.com/office/drawing/2014/main" id="{B34C6E9F-4DD1-43A8-B47F-6F8398F7F45B}"/>
              </a:ext>
            </a:extLst>
          </p:cNvPr>
          <p:cNvSpPr/>
          <p:nvPr/>
        </p:nvSpPr>
        <p:spPr>
          <a:xfrm rot="5400000">
            <a:off x="310388" y="589021"/>
            <a:ext cx="333382" cy="287398"/>
          </a:xfrm>
          <a:prstGeom prst="triangle">
            <a:avLst/>
          </a:prstGeom>
          <a:solidFill>
            <a:srgbClr val="F592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659312C2-9756-4861-821E-4D40ECCEDA02}"/>
              </a:ext>
            </a:extLst>
          </p:cNvPr>
          <p:cNvSpPr/>
          <p:nvPr/>
        </p:nvSpPr>
        <p:spPr>
          <a:xfrm>
            <a:off x="4268807" y="1709528"/>
            <a:ext cx="3641927" cy="4770508"/>
          </a:xfrm>
          <a:prstGeom prst="rect">
            <a:avLst/>
          </a:prstGeom>
          <a:solidFill>
            <a:schemeClr val="bg1">
              <a:lumMod val="6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>
                <a:solidFill>
                  <a:srgbClr val="0D4D84"/>
                </a:solidFill>
              </a:rPr>
              <a:t>Imagen o imágenes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194FC7EE-08D2-4A4C-9238-B70E00A7A3CF}"/>
              </a:ext>
            </a:extLst>
          </p:cNvPr>
          <p:cNvSpPr/>
          <p:nvPr/>
        </p:nvSpPr>
        <p:spPr>
          <a:xfrm>
            <a:off x="0" y="6745514"/>
            <a:ext cx="12192000" cy="127000"/>
          </a:xfrm>
          <a:prstGeom prst="rect">
            <a:avLst/>
          </a:prstGeom>
          <a:solidFill>
            <a:srgbClr val="0D4D84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A25C23C6-A43D-41E2-83CC-43842F90CBDE}"/>
              </a:ext>
            </a:extLst>
          </p:cNvPr>
          <p:cNvSpPr/>
          <p:nvPr/>
        </p:nvSpPr>
        <p:spPr>
          <a:xfrm>
            <a:off x="290494" y="1709528"/>
            <a:ext cx="3641927" cy="4770508"/>
          </a:xfrm>
          <a:prstGeom prst="rect">
            <a:avLst/>
          </a:prstGeom>
          <a:solidFill>
            <a:schemeClr val="bg1">
              <a:lumMod val="6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>
                <a:solidFill>
                  <a:srgbClr val="0D4D84"/>
                </a:solidFill>
              </a:rPr>
              <a:t>Imagen o imágenes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9890B24C-CDD3-46EE-9DFB-BCA316E2EEBF}"/>
              </a:ext>
            </a:extLst>
          </p:cNvPr>
          <p:cNvSpPr/>
          <p:nvPr/>
        </p:nvSpPr>
        <p:spPr>
          <a:xfrm>
            <a:off x="8216693" y="358950"/>
            <a:ext cx="3641927" cy="6121086"/>
          </a:xfrm>
          <a:prstGeom prst="rect">
            <a:avLst/>
          </a:prstGeom>
          <a:solidFill>
            <a:schemeClr val="bg1">
              <a:lumMod val="6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>
                <a:solidFill>
                  <a:srgbClr val="0D4D84"/>
                </a:solidFill>
              </a:rPr>
              <a:t>Imagen o imágenes</a:t>
            </a:r>
          </a:p>
        </p:txBody>
      </p:sp>
    </p:spTree>
    <p:extLst>
      <p:ext uri="{BB962C8B-B14F-4D97-AF65-F5344CB8AC3E}">
        <p14:creationId xmlns:p14="http://schemas.microsoft.com/office/powerpoint/2010/main" val="10563304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A37CBE70-24B4-40BE-2F4E-C18E7710EEB0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9FDD31FB-E332-4EFC-BB05-35C89D7AF6A8}"/>
              </a:ext>
            </a:extLst>
          </p:cNvPr>
          <p:cNvSpPr txBox="1"/>
          <p:nvPr/>
        </p:nvSpPr>
        <p:spPr>
          <a:xfrm>
            <a:off x="647075" y="408021"/>
            <a:ext cx="6128479" cy="718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100"/>
              </a:lnSpc>
            </a:pPr>
            <a:r>
              <a:rPr lang="es-CL" sz="4000" b="1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Título requerido</a:t>
            </a:r>
          </a:p>
        </p:txBody>
      </p:sp>
      <p:sp>
        <p:nvSpPr>
          <p:cNvPr id="15" name="Triángulo isósceles 14">
            <a:extLst>
              <a:ext uri="{FF2B5EF4-FFF2-40B4-BE49-F238E27FC236}">
                <a16:creationId xmlns:a16="http://schemas.microsoft.com/office/drawing/2014/main" id="{B34C6E9F-4DD1-43A8-B47F-6F8398F7F45B}"/>
              </a:ext>
            </a:extLst>
          </p:cNvPr>
          <p:cNvSpPr/>
          <p:nvPr/>
        </p:nvSpPr>
        <p:spPr>
          <a:xfrm rot="5400000">
            <a:off x="310388" y="589021"/>
            <a:ext cx="333382" cy="287398"/>
          </a:xfrm>
          <a:prstGeom prst="triangle">
            <a:avLst/>
          </a:prstGeom>
          <a:solidFill>
            <a:srgbClr val="F592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3B4DCC1F-2DA5-4337-A46C-AB1E1CF11B04}"/>
              </a:ext>
            </a:extLst>
          </p:cNvPr>
          <p:cNvSpPr txBox="1"/>
          <p:nvPr/>
        </p:nvSpPr>
        <p:spPr>
          <a:xfrm>
            <a:off x="647075" y="1160815"/>
            <a:ext cx="7443206" cy="644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CL" sz="2400" b="1" i="1" dirty="0">
                <a:solidFill>
                  <a:srgbClr val="0D4D8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Subtítulo si es necesario subtítulo si es necesario subtítulo si es necesario</a:t>
            </a:r>
            <a:endParaRPr lang="en-US" altLang="zh-CN" sz="2400" b="1" i="1" dirty="0">
              <a:solidFill>
                <a:srgbClr val="0D4D8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8215B56E-C6D9-4D2C-BEA9-AD3AF22BB884}"/>
              </a:ext>
            </a:extLst>
          </p:cNvPr>
          <p:cNvSpPr txBox="1"/>
          <p:nvPr/>
        </p:nvSpPr>
        <p:spPr>
          <a:xfrm>
            <a:off x="8682901" y="1946092"/>
            <a:ext cx="291948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err="1">
                <a:solidFill>
                  <a:srgbClr val="0D4D84"/>
                </a:solidFill>
              </a:rPr>
              <a:t>Lorem</a:t>
            </a:r>
            <a:r>
              <a:rPr lang="es-CL" dirty="0">
                <a:solidFill>
                  <a:srgbClr val="0D4D84"/>
                </a:solidFill>
              </a:rPr>
              <a:t> </a:t>
            </a:r>
            <a:r>
              <a:rPr lang="es-CL" dirty="0" err="1">
                <a:solidFill>
                  <a:srgbClr val="0D4D84"/>
                </a:solidFill>
              </a:rPr>
              <a:t>ipsum</a:t>
            </a:r>
            <a:r>
              <a:rPr lang="es-CL" dirty="0">
                <a:solidFill>
                  <a:srgbClr val="0D4D84"/>
                </a:solidFill>
              </a:rPr>
              <a:t> dolor </a:t>
            </a:r>
            <a:r>
              <a:rPr lang="es-CL" dirty="0" err="1">
                <a:solidFill>
                  <a:srgbClr val="0D4D84"/>
                </a:solidFill>
              </a:rPr>
              <a:t>sit</a:t>
            </a:r>
            <a:r>
              <a:rPr lang="es-CL" dirty="0">
                <a:solidFill>
                  <a:srgbClr val="0D4D84"/>
                </a:solidFill>
              </a:rPr>
              <a:t> </a:t>
            </a:r>
            <a:r>
              <a:rPr lang="es-CL" dirty="0" err="1">
                <a:solidFill>
                  <a:srgbClr val="0D4D84"/>
                </a:solidFill>
              </a:rPr>
              <a:t>amet</a:t>
            </a:r>
            <a:r>
              <a:rPr lang="es-CL" dirty="0">
                <a:solidFill>
                  <a:srgbClr val="0D4D84"/>
                </a:solidFill>
              </a:rPr>
              <a:t>, </a:t>
            </a:r>
            <a:r>
              <a:rPr lang="es-CL" dirty="0" err="1">
                <a:solidFill>
                  <a:srgbClr val="0D4D84"/>
                </a:solidFill>
              </a:rPr>
              <a:t>consectetuer</a:t>
            </a:r>
            <a:r>
              <a:rPr lang="es-CL" dirty="0">
                <a:solidFill>
                  <a:srgbClr val="0D4D84"/>
                </a:solidFill>
              </a:rPr>
              <a:t> </a:t>
            </a:r>
            <a:r>
              <a:rPr lang="es-CL" dirty="0" err="1">
                <a:solidFill>
                  <a:srgbClr val="0D4D84"/>
                </a:solidFill>
              </a:rPr>
              <a:t>adipiscing</a:t>
            </a:r>
            <a:r>
              <a:rPr lang="es-CL" dirty="0">
                <a:solidFill>
                  <a:srgbClr val="0D4D84"/>
                </a:solidFill>
              </a:rPr>
              <a:t> </a:t>
            </a:r>
            <a:r>
              <a:rPr lang="es-CL" dirty="0" err="1">
                <a:solidFill>
                  <a:srgbClr val="0D4D84"/>
                </a:solidFill>
              </a:rPr>
              <a:t>elit</a:t>
            </a:r>
            <a:r>
              <a:rPr lang="es-CL" dirty="0">
                <a:solidFill>
                  <a:srgbClr val="0D4D84"/>
                </a:solidFill>
              </a:rPr>
              <a:t>, sed </a:t>
            </a:r>
            <a:r>
              <a:rPr lang="es-CL" dirty="0" err="1">
                <a:solidFill>
                  <a:srgbClr val="0D4D84"/>
                </a:solidFill>
              </a:rPr>
              <a:t>diam</a:t>
            </a:r>
            <a:r>
              <a:rPr lang="es-CL" dirty="0">
                <a:solidFill>
                  <a:srgbClr val="0D4D84"/>
                </a:solidFill>
              </a:rPr>
              <a:t> </a:t>
            </a:r>
            <a:r>
              <a:rPr lang="es-CL" dirty="0" err="1">
                <a:solidFill>
                  <a:srgbClr val="0D4D84"/>
                </a:solidFill>
              </a:rPr>
              <a:t>nonummy</a:t>
            </a:r>
            <a:r>
              <a:rPr lang="es-CL" dirty="0">
                <a:solidFill>
                  <a:srgbClr val="0D4D84"/>
                </a:solidFill>
              </a:rPr>
              <a:t> </a:t>
            </a:r>
            <a:r>
              <a:rPr lang="es-CL" dirty="0" err="1">
                <a:solidFill>
                  <a:srgbClr val="0D4D84"/>
                </a:solidFill>
              </a:rPr>
              <a:t>nibh</a:t>
            </a:r>
            <a:r>
              <a:rPr lang="es-CL" dirty="0">
                <a:solidFill>
                  <a:srgbClr val="0D4D84"/>
                </a:solidFill>
              </a:rPr>
              <a:t> </a:t>
            </a:r>
            <a:r>
              <a:rPr lang="es-CL" dirty="0" err="1">
                <a:solidFill>
                  <a:srgbClr val="0D4D84"/>
                </a:solidFill>
              </a:rPr>
              <a:t>euismod</a:t>
            </a:r>
            <a:r>
              <a:rPr lang="es-CL" dirty="0">
                <a:solidFill>
                  <a:srgbClr val="0D4D84"/>
                </a:solidFill>
              </a:rPr>
              <a:t> </a:t>
            </a:r>
            <a:r>
              <a:rPr lang="es-CL" dirty="0" err="1">
                <a:solidFill>
                  <a:srgbClr val="0D4D84"/>
                </a:solidFill>
              </a:rPr>
              <a:t>tincidunt</a:t>
            </a:r>
            <a:r>
              <a:rPr lang="es-CL" dirty="0">
                <a:solidFill>
                  <a:srgbClr val="0D4D84"/>
                </a:solidFill>
              </a:rPr>
              <a:t> ut </a:t>
            </a:r>
            <a:r>
              <a:rPr lang="es-CL" dirty="0" err="1">
                <a:solidFill>
                  <a:srgbClr val="0D4D84"/>
                </a:solidFill>
              </a:rPr>
              <a:t>laoreet</a:t>
            </a:r>
            <a:r>
              <a:rPr lang="es-CL" dirty="0">
                <a:solidFill>
                  <a:srgbClr val="0D4D84"/>
                </a:solidFill>
              </a:rPr>
              <a:t> </a:t>
            </a:r>
            <a:r>
              <a:rPr lang="es-CL" dirty="0" err="1">
                <a:solidFill>
                  <a:srgbClr val="0D4D84"/>
                </a:solidFill>
              </a:rPr>
              <a:t>dolore</a:t>
            </a:r>
            <a:r>
              <a:rPr lang="es-CL" dirty="0">
                <a:solidFill>
                  <a:srgbClr val="0D4D84"/>
                </a:solidFill>
              </a:rPr>
              <a:t> magna </a:t>
            </a:r>
            <a:r>
              <a:rPr lang="es-CL" dirty="0" err="1">
                <a:solidFill>
                  <a:srgbClr val="0D4D84"/>
                </a:solidFill>
              </a:rPr>
              <a:t>aliquam</a:t>
            </a:r>
            <a:r>
              <a:rPr lang="es-CL" dirty="0">
                <a:solidFill>
                  <a:srgbClr val="0D4D84"/>
                </a:solidFill>
              </a:rPr>
              <a:t> </a:t>
            </a:r>
            <a:r>
              <a:rPr lang="es-CL" dirty="0" err="1">
                <a:solidFill>
                  <a:srgbClr val="0D4D84"/>
                </a:solidFill>
              </a:rPr>
              <a:t>erat</a:t>
            </a:r>
            <a:r>
              <a:rPr lang="es-CL" dirty="0">
                <a:solidFill>
                  <a:srgbClr val="0D4D84"/>
                </a:solidFill>
              </a:rPr>
              <a:t> </a:t>
            </a:r>
            <a:r>
              <a:rPr lang="es-CL" dirty="0" err="1">
                <a:solidFill>
                  <a:srgbClr val="0D4D84"/>
                </a:solidFill>
              </a:rPr>
              <a:t>volutpat</a:t>
            </a:r>
            <a:r>
              <a:rPr lang="es-CL" dirty="0">
                <a:solidFill>
                  <a:srgbClr val="0D4D84"/>
                </a:solidFill>
              </a:rPr>
              <a:t>. Ut </a:t>
            </a:r>
            <a:r>
              <a:rPr lang="es-CL" dirty="0" err="1">
                <a:solidFill>
                  <a:srgbClr val="0D4D84"/>
                </a:solidFill>
              </a:rPr>
              <a:t>wisi</a:t>
            </a:r>
            <a:r>
              <a:rPr lang="es-CL" dirty="0">
                <a:solidFill>
                  <a:srgbClr val="0D4D84"/>
                </a:solidFill>
              </a:rPr>
              <a:t> </a:t>
            </a:r>
            <a:r>
              <a:rPr lang="es-CL" dirty="0" err="1">
                <a:solidFill>
                  <a:srgbClr val="0D4D84"/>
                </a:solidFill>
              </a:rPr>
              <a:t>enim</a:t>
            </a:r>
            <a:r>
              <a:rPr lang="es-CL" dirty="0">
                <a:solidFill>
                  <a:srgbClr val="0D4D84"/>
                </a:solidFill>
              </a:rPr>
              <a:t> ad </a:t>
            </a:r>
            <a:r>
              <a:rPr lang="es-CL" dirty="0" err="1">
                <a:solidFill>
                  <a:srgbClr val="0D4D84"/>
                </a:solidFill>
              </a:rPr>
              <a:t>minim</a:t>
            </a:r>
            <a:r>
              <a:rPr lang="es-CL" dirty="0">
                <a:solidFill>
                  <a:srgbClr val="0D4D84"/>
                </a:solidFill>
              </a:rPr>
              <a:t> </a:t>
            </a:r>
            <a:r>
              <a:rPr lang="es-CL" dirty="0" err="1">
                <a:solidFill>
                  <a:srgbClr val="0D4D84"/>
                </a:solidFill>
              </a:rPr>
              <a:t>veniam</a:t>
            </a:r>
            <a:r>
              <a:rPr lang="es-CL" dirty="0">
                <a:solidFill>
                  <a:srgbClr val="0D4D84"/>
                </a:solidFill>
              </a:rPr>
              <a:t>, quis </a:t>
            </a:r>
            <a:r>
              <a:rPr lang="es-CL" dirty="0" err="1">
                <a:solidFill>
                  <a:srgbClr val="0D4D84"/>
                </a:solidFill>
              </a:rPr>
              <a:t>nostrud</a:t>
            </a:r>
            <a:r>
              <a:rPr lang="es-CL" dirty="0">
                <a:solidFill>
                  <a:srgbClr val="0D4D84"/>
                </a:solidFill>
              </a:rPr>
              <a:t> </a:t>
            </a:r>
            <a:r>
              <a:rPr lang="es-CL" dirty="0" err="1">
                <a:solidFill>
                  <a:srgbClr val="0D4D84"/>
                </a:solidFill>
              </a:rPr>
              <a:t>exerci</a:t>
            </a:r>
            <a:r>
              <a:rPr lang="es-CL" dirty="0">
                <a:solidFill>
                  <a:srgbClr val="0D4D84"/>
                </a:solidFill>
              </a:rPr>
              <a:t> </a:t>
            </a:r>
            <a:r>
              <a:rPr lang="es-CL" dirty="0" err="1">
                <a:solidFill>
                  <a:srgbClr val="0D4D84"/>
                </a:solidFill>
              </a:rPr>
              <a:t>tation</a:t>
            </a:r>
            <a:r>
              <a:rPr lang="es-CL" dirty="0">
                <a:solidFill>
                  <a:srgbClr val="0D4D84"/>
                </a:solidFill>
              </a:rPr>
              <a:t> </a:t>
            </a:r>
            <a:r>
              <a:rPr lang="es-CL" dirty="0" err="1">
                <a:solidFill>
                  <a:srgbClr val="0D4D84"/>
                </a:solidFill>
              </a:rPr>
              <a:t>ullamcorper</a:t>
            </a:r>
            <a:r>
              <a:rPr lang="es-CL" dirty="0">
                <a:solidFill>
                  <a:srgbClr val="0D4D84"/>
                </a:solidFill>
              </a:rPr>
              <a:t> </a:t>
            </a:r>
            <a:r>
              <a:rPr lang="es-CL" dirty="0" err="1">
                <a:solidFill>
                  <a:srgbClr val="0D4D84"/>
                </a:solidFill>
              </a:rPr>
              <a:t>suscipit</a:t>
            </a:r>
            <a:r>
              <a:rPr lang="es-CL" dirty="0">
                <a:solidFill>
                  <a:srgbClr val="0D4D84"/>
                </a:solidFill>
              </a:rPr>
              <a:t> </a:t>
            </a:r>
            <a:r>
              <a:rPr lang="es-CL" dirty="0" err="1">
                <a:solidFill>
                  <a:srgbClr val="0D4D84"/>
                </a:solidFill>
              </a:rPr>
              <a:t>lobortis</a:t>
            </a:r>
            <a:r>
              <a:rPr lang="es-CL" dirty="0">
                <a:solidFill>
                  <a:srgbClr val="0D4D84"/>
                </a:solidFill>
              </a:rPr>
              <a:t> </a:t>
            </a:r>
            <a:r>
              <a:rPr lang="es-CL" dirty="0" err="1">
                <a:solidFill>
                  <a:srgbClr val="0D4D84"/>
                </a:solidFill>
              </a:rPr>
              <a:t>nisl</a:t>
            </a:r>
            <a:r>
              <a:rPr lang="es-CL" dirty="0">
                <a:solidFill>
                  <a:srgbClr val="0D4D84"/>
                </a:solidFill>
              </a:rPr>
              <a:t> ut </a:t>
            </a:r>
            <a:r>
              <a:rPr lang="es-CL" dirty="0" err="1">
                <a:solidFill>
                  <a:srgbClr val="0D4D84"/>
                </a:solidFill>
              </a:rPr>
              <a:t>aliquip</a:t>
            </a:r>
            <a:r>
              <a:rPr lang="es-CL" dirty="0">
                <a:solidFill>
                  <a:srgbClr val="0D4D84"/>
                </a:solidFill>
              </a:rPr>
              <a:t> ex </a:t>
            </a:r>
            <a:r>
              <a:rPr lang="es-CL" dirty="0" err="1">
                <a:solidFill>
                  <a:srgbClr val="0D4D84"/>
                </a:solidFill>
              </a:rPr>
              <a:t>ea</a:t>
            </a:r>
            <a:r>
              <a:rPr lang="es-CL" dirty="0">
                <a:solidFill>
                  <a:srgbClr val="0D4D84"/>
                </a:solidFill>
              </a:rPr>
              <a:t> commodo </a:t>
            </a:r>
            <a:r>
              <a:rPr lang="es-CL" dirty="0" err="1">
                <a:solidFill>
                  <a:srgbClr val="0D4D84"/>
                </a:solidFill>
              </a:rPr>
              <a:t>consequat</a:t>
            </a:r>
            <a:r>
              <a:rPr lang="es-CL" dirty="0">
                <a:solidFill>
                  <a:srgbClr val="0D4D84"/>
                </a:solidFill>
              </a:rPr>
              <a:t>. </a:t>
            </a:r>
          </a:p>
          <a:p>
            <a:endParaRPr lang="en-US" altLang="zh-CN" sz="1800" b="1" dirty="0">
              <a:solidFill>
                <a:srgbClr val="0D4D84"/>
              </a:solidFill>
              <a:latin typeface="+mj-ea"/>
              <a:cs typeface="Calibri Light" panose="020F0302020204030204" pitchFamily="34" charset="0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BEADD02E-EC6F-44BA-A660-B1C0F2043AFC}"/>
              </a:ext>
            </a:extLst>
          </p:cNvPr>
          <p:cNvSpPr/>
          <p:nvPr/>
        </p:nvSpPr>
        <p:spPr>
          <a:xfrm>
            <a:off x="438309" y="1946092"/>
            <a:ext cx="8016141" cy="4386702"/>
          </a:xfrm>
          <a:prstGeom prst="rect">
            <a:avLst/>
          </a:prstGeom>
          <a:solidFill>
            <a:schemeClr val="bg1">
              <a:lumMod val="6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>
                <a:solidFill>
                  <a:srgbClr val="0D4D84"/>
                </a:solidFill>
              </a:rPr>
              <a:t>Imagen o imágenes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5E3E7BC3-93DC-45E5-A5D0-FEAE08A5F54B}"/>
              </a:ext>
            </a:extLst>
          </p:cNvPr>
          <p:cNvSpPr/>
          <p:nvPr/>
        </p:nvSpPr>
        <p:spPr>
          <a:xfrm>
            <a:off x="0" y="6745514"/>
            <a:ext cx="12192000" cy="127000"/>
          </a:xfrm>
          <a:prstGeom prst="rect">
            <a:avLst/>
          </a:prstGeom>
          <a:solidFill>
            <a:srgbClr val="0D4D84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031887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80113A6A-3F3E-75AF-DAFA-413049F46B8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Rectángulo 15">
            <a:extLst>
              <a:ext uri="{FF2B5EF4-FFF2-40B4-BE49-F238E27FC236}">
                <a16:creationId xmlns:a16="http://schemas.microsoft.com/office/drawing/2014/main" id="{5E3E7BC3-93DC-45E5-A5D0-FEAE08A5F54B}"/>
              </a:ext>
            </a:extLst>
          </p:cNvPr>
          <p:cNvSpPr/>
          <p:nvPr/>
        </p:nvSpPr>
        <p:spPr>
          <a:xfrm>
            <a:off x="0" y="6745514"/>
            <a:ext cx="12192000" cy="127000"/>
          </a:xfrm>
          <a:prstGeom prst="rect">
            <a:avLst/>
          </a:prstGeom>
          <a:solidFill>
            <a:srgbClr val="0D4D84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61A43BC8-F0F3-4769-94E6-C88801E9BD2D}"/>
              </a:ext>
            </a:extLst>
          </p:cNvPr>
          <p:cNvSpPr/>
          <p:nvPr/>
        </p:nvSpPr>
        <p:spPr>
          <a:xfrm>
            <a:off x="404733" y="343421"/>
            <a:ext cx="11452487" cy="6297222"/>
          </a:xfrm>
          <a:prstGeom prst="rect">
            <a:avLst/>
          </a:prstGeom>
          <a:solidFill>
            <a:schemeClr val="bg1">
              <a:lumMod val="6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>
                <a:solidFill>
                  <a:srgbClr val="0D4D84"/>
                </a:solidFill>
              </a:rPr>
              <a:t>Imagen o imágenes</a:t>
            </a:r>
          </a:p>
        </p:txBody>
      </p:sp>
    </p:spTree>
    <p:extLst>
      <p:ext uri="{BB962C8B-B14F-4D97-AF65-F5344CB8AC3E}">
        <p14:creationId xmlns:p14="http://schemas.microsoft.com/office/powerpoint/2010/main" val="37129078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B6F34EA0-C131-48DB-2986-0E894F1D30FB}"/>
              </a:ext>
            </a:extLst>
          </p:cNvPr>
          <p:cNvSpPr/>
          <p:nvPr/>
        </p:nvSpPr>
        <p:spPr>
          <a:xfrm>
            <a:off x="0" y="12"/>
            <a:ext cx="12192000" cy="685799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>
              <a:solidFill>
                <a:srgbClr val="F59201"/>
              </a:solidFill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F1E6FFA7-D599-1133-F4C7-5E6E68B60A63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" r="66"/>
          <a:stretch/>
        </p:blipFill>
        <p:spPr>
          <a:xfrm>
            <a:off x="-9867" y="13770"/>
            <a:ext cx="12175957" cy="685800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3E5D0E39-6A27-5EC1-9BA8-609956CF124A}"/>
              </a:ext>
            </a:extLst>
          </p:cNvPr>
          <p:cNvSpPr/>
          <p:nvPr/>
        </p:nvSpPr>
        <p:spPr>
          <a:xfrm>
            <a:off x="0" y="0"/>
            <a:ext cx="419725" cy="6867183"/>
          </a:xfrm>
          <a:prstGeom prst="rect">
            <a:avLst/>
          </a:prstGeom>
          <a:solidFill>
            <a:srgbClr val="0D4D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8865F7B0-2AEA-4B3E-BBB7-5D76B1D8A6AC}"/>
              </a:ext>
            </a:extLst>
          </p:cNvPr>
          <p:cNvSpPr txBox="1"/>
          <p:nvPr/>
        </p:nvSpPr>
        <p:spPr>
          <a:xfrm>
            <a:off x="1217102" y="1094462"/>
            <a:ext cx="9753600" cy="746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100"/>
              </a:lnSpc>
            </a:pPr>
            <a:r>
              <a:rPr lang="es-CL" sz="6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¡Gracias!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6E96B1E9-43E6-49A9-ABD3-BFAFA64BE06E}"/>
              </a:ext>
            </a:extLst>
          </p:cNvPr>
          <p:cNvSpPr/>
          <p:nvPr/>
        </p:nvSpPr>
        <p:spPr>
          <a:xfrm>
            <a:off x="2980140" y="3724653"/>
            <a:ext cx="6195944" cy="489587"/>
          </a:xfrm>
          <a:prstGeom prst="rect">
            <a:avLst/>
          </a:prstGeom>
          <a:solidFill>
            <a:schemeClr val="bg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EC47A6CD-B8A8-4D00-935A-898A84F16789}"/>
              </a:ext>
            </a:extLst>
          </p:cNvPr>
          <p:cNvSpPr txBox="1"/>
          <p:nvPr/>
        </p:nvSpPr>
        <p:spPr>
          <a:xfrm>
            <a:off x="3257550" y="2682951"/>
            <a:ext cx="56769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en-US" sz="2600" b="1" dirty="0" err="1">
                <a:solidFill>
                  <a:schemeClr val="bg1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Nombre</a:t>
            </a:r>
            <a:r>
              <a:rPr lang="en-US" sz="2600" b="1" dirty="0">
                <a:solidFill>
                  <a:schemeClr val="bg1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en-US" sz="2600" b="1" dirty="0" err="1">
                <a:solidFill>
                  <a:schemeClr val="bg1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Apellido</a:t>
            </a:r>
            <a:r>
              <a:rPr lang="en-US" sz="2600" b="1" dirty="0">
                <a:solidFill>
                  <a:schemeClr val="bg1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Expositor</a:t>
            </a:r>
          </a:p>
          <a:p>
            <a:pPr algn="ctr">
              <a:buFont typeface="Arial" panose="020B0604020202020204" pitchFamily="34" charset="0"/>
              <a:buNone/>
              <a:defRPr/>
            </a:pP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Cargo, </a:t>
            </a:r>
            <a:r>
              <a:rPr lang="en-US" sz="2400" dirty="0" err="1">
                <a:solidFill>
                  <a:schemeClr val="bg1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Estudios</a:t>
            </a:r>
            <a:endParaRPr lang="en-US" sz="2400" dirty="0">
              <a:solidFill>
                <a:schemeClr val="bg1"/>
              </a:solidFill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EC209FBA-5129-4C46-BC1C-5D39FEF686F4}"/>
              </a:ext>
            </a:extLst>
          </p:cNvPr>
          <p:cNvSpPr txBox="1"/>
          <p:nvPr/>
        </p:nvSpPr>
        <p:spPr>
          <a:xfrm>
            <a:off x="3257550" y="3774969"/>
            <a:ext cx="56769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  <a:defRPr/>
            </a:pPr>
            <a:r>
              <a:rPr lang="en-US" sz="1800" i="1" dirty="0" err="1">
                <a:solidFill>
                  <a:srgbClr val="47250C"/>
                </a:solidFill>
                <a:latin typeface="Century Gothic" panose="020B0502020202020204" pitchFamily="34" charset="0"/>
                <a:ea typeface="Verdana" panose="020B0604030504040204" pitchFamily="34" charset="0"/>
              </a:rPr>
              <a:t>Contacto</a:t>
            </a:r>
            <a:r>
              <a:rPr lang="en-US" sz="1800" i="1" dirty="0">
                <a:solidFill>
                  <a:srgbClr val="47250C"/>
                </a:solidFill>
                <a:latin typeface="Century Gothic" panose="020B0502020202020204" pitchFamily="34" charset="0"/>
                <a:ea typeface="Verdana" panose="020B0604030504040204" pitchFamily="34" charset="0"/>
              </a:rPr>
              <a:t> o redes </a:t>
            </a:r>
            <a:r>
              <a:rPr lang="en-US" sz="1800" i="1" dirty="0" err="1">
                <a:solidFill>
                  <a:srgbClr val="47250C"/>
                </a:solidFill>
                <a:latin typeface="Century Gothic" panose="020B0502020202020204" pitchFamily="34" charset="0"/>
                <a:ea typeface="Verdana" panose="020B0604030504040204" pitchFamily="34" charset="0"/>
              </a:rPr>
              <a:t>sociales</a:t>
            </a:r>
            <a:r>
              <a:rPr lang="en-US" i="1" dirty="0">
                <a:solidFill>
                  <a:srgbClr val="47250C"/>
                </a:solidFill>
                <a:latin typeface="Century Gothic" panose="020B0502020202020204" pitchFamily="34" charset="0"/>
                <a:ea typeface="Verdana" panose="020B0604030504040204" pitchFamily="34" charset="0"/>
              </a:rPr>
              <a:t> </a:t>
            </a:r>
            <a:r>
              <a:rPr lang="en-US" altLang="zh-CN" sz="1800" i="1" dirty="0">
                <a:solidFill>
                  <a:srgbClr val="47250C"/>
                </a:solidFill>
                <a:latin typeface="Century Gothic" panose="020B0502020202020204" pitchFamily="34" charset="0"/>
                <a:ea typeface="Verdana" panose="020B0604030504040204" pitchFamily="34" charset="0"/>
              </a:rPr>
              <a:t>que </a:t>
            </a:r>
            <a:r>
              <a:rPr lang="en-US" altLang="zh-CN" sz="1800" i="1" dirty="0" err="1">
                <a:solidFill>
                  <a:srgbClr val="47250C"/>
                </a:solidFill>
                <a:latin typeface="Century Gothic" panose="020B0502020202020204" pitchFamily="34" charset="0"/>
                <a:ea typeface="Verdana" panose="020B0604030504040204" pitchFamily="34" charset="0"/>
              </a:rPr>
              <a:t>quiera</a:t>
            </a:r>
            <a:r>
              <a:rPr lang="en-US" altLang="zh-CN" sz="1800" i="1" dirty="0">
                <a:solidFill>
                  <a:srgbClr val="47250C"/>
                </a:solidFill>
                <a:latin typeface="Century Gothic" panose="020B0502020202020204" pitchFamily="34" charset="0"/>
                <a:ea typeface="Verdana" panose="020B0604030504040204" pitchFamily="34" charset="0"/>
              </a:rPr>
              <a:t> </a:t>
            </a:r>
            <a:r>
              <a:rPr lang="en-US" altLang="zh-CN" sz="1800" i="1" dirty="0" err="1">
                <a:solidFill>
                  <a:srgbClr val="47250C"/>
                </a:solidFill>
                <a:latin typeface="Century Gothic" panose="020B0502020202020204" pitchFamily="34" charset="0"/>
                <a:ea typeface="Verdana" panose="020B0604030504040204" pitchFamily="34" charset="0"/>
              </a:rPr>
              <a:t>incluir</a:t>
            </a:r>
            <a:endParaRPr lang="en-US" altLang="zh-CN" sz="1800" i="1" dirty="0">
              <a:solidFill>
                <a:srgbClr val="47250C"/>
              </a:solidFill>
              <a:latin typeface="Century Gothic" panose="020B0502020202020204" pitchFamily="34" charset="0"/>
              <a:ea typeface="Verdana" panose="020B0604030504040204" pitchFamily="34" charset="0"/>
            </a:endParaRPr>
          </a:p>
        </p:txBody>
      </p:sp>
      <p:pic>
        <p:nvPicPr>
          <p:cNvPr id="17" name="Gráfico 16">
            <a:extLst>
              <a:ext uri="{FF2B5EF4-FFF2-40B4-BE49-F238E27FC236}">
                <a16:creationId xmlns:a16="http://schemas.microsoft.com/office/drawing/2014/main" id="{613A2AA3-D49E-4FD4-9932-4C52BFB7258E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100000" contras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238375" y="2052527"/>
            <a:ext cx="7715250" cy="38100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F555141B-5E30-4323-AEB2-64FE9642AEF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654" y="5445716"/>
            <a:ext cx="4341076" cy="1080616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91CF0BE0-5B13-4A51-AAEC-BE309868BAA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9748" y="5604195"/>
            <a:ext cx="2217413" cy="893855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97A5E52C-405F-46CC-85E5-1606CBA5C00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7846" y="5496516"/>
            <a:ext cx="1080616" cy="1080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15839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1544</TotalTime>
  <Words>451</Words>
  <Application>Microsoft Macintosh PowerPoint</Application>
  <PresentationFormat>Panorámica</PresentationFormat>
  <Paragraphs>45</Paragraphs>
  <Slides>9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Century Gothic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Fernando S. Ávila Valenzuela</dc:creator>
  <cp:lastModifiedBy>Fernando S. Ávila Valenzuela</cp:lastModifiedBy>
  <cp:revision>16</cp:revision>
  <dcterms:created xsi:type="dcterms:W3CDTF">2024-08-15T17:52:50Z</dcterms:created>
  <dcterms:modified xsi:type="dcterms:W3CDTF">2025-09-16T00:42:38Z</dcterms:modified>
</cp:coreProperties>
</file>